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1" r:id="rId5"/>
  </p:sldMasterIdLst>
  <p:notesMasterIdLst>
    <p:notesMasterId r:id="rId34"/>
  </p:notesMasterIdLst>
  <p:sldIdLst>
    <p:sldId id="261" r:id="rId6"/>
    <p:sldId id="262" r:id="rId7"/>
    <p:sldId id="263" r:id="rId8"/>
    <p:sldId id="264" r:id="rId9"/>
    <p:sldId id="265" r:id="rId10"/>
    <p:sldId id="266" r:id="rId11"/>
    <p:sldId id="268" r:id="rId12"/>
    <p:sldId id="258" r:id="rId13"/>
    <p:sldId id="267" r:id="rId14"/>
    <p:sldId id="259" r:id="rId15"/>
    <p:sldId id="271" r:id="rId16"/>
    <p:sldId id="273" r:id="rId17"/>
    <p:sldId id="269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72" r:id="rId31"/>
    <p:sldId id="270" r:id="rId32"/>
    <p:sldId id="260" r:id="rId33"/>
  </p:sldIdLst>
  <p:sldSz cx="12192000" cy="6858000"/>
  <p:notesSz cx="6794500" cy="9906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D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B3006A-6139-3149-BF1F-8B6BB3C9C019}" v="214" dt="2022-04-10T18:11:25.4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6327"/>
  </p:normalViewPr>
  <p:slideViewPr>
    <p:cSldViewPr snapToGrid="0" snapToObjects="1">
      <p:cViewPr varScale="1">
        <p:scale>
          <a:sx n="102" d="100"/>
          <a:sy n="102" d="100"/>
        </p:scale>
        <p:origin x="200" y="7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44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microsoft.com/office/2016/11/relationships/changesInfo" Target="changesInfos/changesInfo1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o Degiorgis (MSC Technology Italia)" userId="f9660a4b-4151-4eca-9381-4310a9c942ba" providerId="ADAL" clId="{E8B3006A-6139-3149-BF1F-8B6BB3C9C019}"/>
    <pc:docChg chg="undo custSel addSld modSld sldOrd">
      <pc:chgData name="Cristiano Degiorgis (MSC Technology Italia)" userId="f9660a4b-4151-4eca-9381-4310a9c942ba" providerId="ADAL" clId="{E8B3006A-6139-3149-BF1F-8B6BB3C9C019}" dt="2022-04-10T18:12:06.061" v="477" actId="1076"/>
      <pc:docMkLst>
        <pc:docMk/>
      </pc:docMkLst>
      <pc:sldChg chg="addSp delSp modSp mod">
        <pc:chgData name="Cristiano Degiorgis (MSC Technology Italia)" userId="f9660a4b-4151-4eca-9381-4310a9c942ba" providerId="ADAL" clId="{E8B3006A-6139-3149-BF1F-8B6BB3C9C019}" dt="2022-04-10T17:34:27.833" v="345" actId="1076"/>
        <pc:sldMkLst>
          <pc:docMk/>
          <pc:sldMk cId="3884562627" sldId="269"/>
        </pc:sldMkLst>
        <pc:spChg chg="mod">
          <ac:chgData name="Cristiano Degiorgis (MSC Technology Italia)" userId="f9660a4b-4151-4eca-9381-4310a9c942ba" providerId="ADAL" clId="{E8B3006A-6139-3149-BF1F-8B6BB3C9C019}" dt="2022-04-10T16:05:32.009" v="23" actId="20577"/>
          <ac:spMkLst>
            <pc:docMk/>
            <pc:sldMk cId="3884562627" sldId="269"/>
            <ac:spMk id="2" creationId="{8444F3CA-E363-FF46-9C67-94E066970173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6:06:22.800" v="34" actId="122"/>
          <ac:spMkLst>
            <pc:docMk/>
            <pc:sldMk cId="3884562627" sldId="269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26:09.629" v="320"/>
          <ac:spMkLst>
            <pc:docMk/>
            <pc:sldMk cId="3884562627" sldId="269"/>
            <ac:spMk id="8" creationId="{F622BFEF-7527-3D46-B65E-A98897CE86DA}"/>
          </ac:spMkLst>
        </pc:spChg>
        <pc:picChg chg="add del mod">
          <ac:chgData name="Cristiano Degiorgis (MSC Technology Italia)" userId="f9660a4b-4151-4eca-9381-4310a9c942ba" providerId="ADAL" clId="{E8B3006A-6139-3149-BF1F-8B6BB3C9C019}" dt="2022-04-10T17:30:45.468" v="337" actId="478"/>
          <ac:picMkLst>
            <pc:docMk/>
            <pc:sldMk cId="3884562627" sldId="269"/>
            <ac:picMk id="4" creationId="{1626A1BB-F44D-FC43-BB3D-A330C09662CF}"/>
          </ac:picMkLst>
        </pc:picChg>
        <pc:picChg chg="del">
          <ac:chgData name="Cristiano Degiorgis (MSC Technology Italia)" userId="f9660a4b-4151-4eca-9381-4310a9c942ba" providerId="ADAL" clId="{E8B3006A-6139-3149-BF1F-8B6BB3C9C019}" dt="2022-04-10T16:04:07.675" v="4" actId="478"/>
          <ac:picMkLst>
            <pc:docMk/>
            <pc:sldMk cId="3884562627" sldId="269"/>
            <ac:picMk id="7" creationId="{A1AC8919-292B-4343-8F7C-E4730133CD95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34:27.833" v="345" actId="1076"/>
          <ac:picMkLst>
            <pc:docMk/>
            <pc:sldMk cId="3884562627" sldId="269"/>
            <ac:picMk id="9" creationId="{506F2608-4D78-2D43-A168-44CF031715F7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34:27.833" v="345" actId="1076"/>
          <ac:picMkLst>
            <pc:docMk/>
            <pc:sldMk cId="3884562627" sldId="269"/>
            <ac:picMk id="10" creationId="{8469D893-7DDC-F04C-A363-0F68F00F935D}"/>
          </ac:picMkLst>
        </pc:picChg>
        <pc:picChg chg="add del mod">
          <ac:chgData name="Cristiano Degiorgis (MSC Technology Italia)" userId="f9660a4b-4151-4eca-9381-4310a9c942ba" providerId="ADAL" clId="{E8B3006A-6139-3149-BF1F-8B6BB3C9C019}" dt="2022-04-10T16:06:25.221" v="35" actId="478"/>
          <ac:picMkLst>
            <pc:docMk/>
            <pc:sldMk cId="3884562627" sldId="269"/>
            <ac:picMk id="1026" creationId="{514CE647-BE35-7447-99E0-A4FE4E325D75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34:27.833" v="345" actId="1076"/>
          <ac:picMkLst>
            <pc:docMk/>
            <pc:sldMk cId="3884562627" sldId="269"/>
            <ac:picMk id="1028" creationId="{6590C299-BFBB-B249-96CE-7AFE3B430182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34:27.833" v="345" actId="1076"/>
          <ac:picMkLst>
            <pc:docMk/>
            <pc:sldMk cId="3884562627" sldId="269"/>
            <ac:picMk id="1030" creationId="{6DF29B21-4E55-F94A-8B3B-97B9F75C12A2}"/>
          </ac:picMkLst>
        </pc:picChg>
      </pc:sldChg>
      <pc:sldChg chg="modSp mod">
        <pc:chgData name="Cristiano Degiorgis (MSC Technology Italia)" userId="f9660a4b-4151-4eca-9381-4310a9c942ba" providerId="ADAL" clId="{E8B3006A-6139-3149-BF1F-8B6BB3C9C019}" dt="2022-04-10T14:50:19.384" v="1"/>
        <pc:sldMkLst>
          <pc:docMk/>
          <pc:sldMk cId="206950626" sldId="270"/>
        </pc:sldMkLst>
        <pc:spChg chg="mod">
          <ac:chgData name="Cristiano Degiorgis (MSC Technology Italia)" userId="f9660a4b-4151-4eca-9381-4310a9c942ba" providerId="ADAL" clId="{E8B3006A-6139-3149-BF1F-8B6BB3C9C019}" dt="2022-04-10T14:50:19.384" v="1"/>
          <ac:spMkLst>
            <pc:docMk/>
            <pc:sldMk cId="206950626" sldId="270"/>
            <ac:spMk id="7" creationId="{256251BB-23B0-D54F-B5D2-FC56F09E104E}"/>
          </ac:spMkLst>
        </pc:spChg>
      </pc:sldChg>
      <pc:sldChg chg="add">
        <pc:chgData name="Cristiano Degiorgis (MSC Technology Italia)" userId="f9660a4b-4151-4eca-9381-4310a9c942ba" providerId="ADAL" clId="{E8B3006A-6139-3149-BF1F-8B6BB3C9C019}" dt="2022-04-10T16:03:55.605" v="2"/>
        <pc:sldMkLst>
          <pc:docMk/>
          <pc:sldMk cId="1082432814" sldId="272"/>
        </pc:sldMkLst>
      </pc:sldChg>
      <pc:sldChg chg="addSp modSp add mod ord">
        <pc:chgData name="Cristiano Degiorgis (MSC Technology Italia)" userId="f9660a4b-4151-4eca-9381-4310a9c942ba" providerId="ADAL" clId="{E8B3006A-6139-3149-BF1F-8B6BB3C9C019}" dt="2022-04-10T17:42:35.132" v="368" actId="108"/>
        <pc:sldMkLst>
          <pc:docMk/>
          <pc:sldMk cId="1259009868" sldId="273"/>
        </pc:sldMkLst>
        <pc:spChg chg="mod">
          <ac:chgData name="Cristiano Degiorgis (MSC Technology Italia)" userId="f9660a4b-4151-4eca-9381-4310a9c942ba" providerId="ADAL" clId="{E8B3006A-6139-3149-BF1F-8B6BB3C9C019}" dt="2022-04-10T16:05:07.589" v="20" actId="20577"/>
          <ac:spMkLst>
            <pc:docMk/>
            <pc:sldMk cId="1259009868" sldId="273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07:08.434" v="38" actId="122"/>
          <ac:spMkLst>
            <pc:docMk/>
            <pc:sldMk cId="1259009868" sldId="273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42:35.132" v="368" actId="108"/>
          <ac:spMkLst>
            <pc:docMk/>
            <pc:sldMk cId="1259009868" sldId="273"/>
            <ac:spMk id="7" creationId="{DC18E39A-129C-EE44-AA01-D533C453B14E}"/>
          </ac:spMkLst>
        </pc:spChg>
        <pc:picChg chg="mod">
          <ac:chgData name="Cristiano Degiorgis (MSC Technology Italia)" userId="f9660a4b-4151-4eca-9381-4310a9c942ba" providerId="ADAL" clId="{E8B3006A-6139-3149-BF1F-8B6BB3C9C019}" dt="2022-04-10T17:40:37.074" v="360" actId="1076"/>
          <ac:picMkLst>
            <pc:docMk/>
            <pc:sldMk cId="1259009868" sldId="273"/>
            <ac:picMk id="1026" creationId="{514CE647-BE35-7447-99E0-A4FE4E325D75}"/>
          </ac:picMkLst>
        </pc:picChg>
      </pc:sldChg>
      <pc:sldChg chg="addSp modSp add">
        <pc:chgData name="Cristiano Degiorgis (MSC Technology Italia)" userId="f9660a4b-4151-4eca-9381-4310a9c942ba" providerId="ADAL" clId="{E8B3006A-6139-3149-BF1F-8B6BB3C9C019}" dt="2022-04-10T17:39:18.719" v="353" actId="1076"/>
        <pc:sldMkLst>
          <pc:docMk/>
          <pc:sldMk cId="497840393" sldId="274"/>
        </pc:sldMkLst>
        <pc:spChg chg="mod">
          <ac:chgData name="Cristiano Degiorgis (MSC Technology Italia)" userId="f9660a4b-4151-4eca-9381-4310a9c942ba" providerId="ADAL" clId="{E8B3006A-6139-3149-BF1F-8B6BB3C9C019}" dt="2022-04-10T16:07:35.128" v="41"/>
          <ac:spMkLst>
            <pc:docMk/>
            <pc:sldMk cId="497840393" sldId="274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07:47.233" v="43"/>
          <ac:spMkLst>
            <pc:docMk/>
            <pc:sldMk cId="497840393" sldId="274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39:05.694" v="351" actId="14100"/>
          <ac:spMkLst>
            <pc:docMk/>
            <pc:sldMk cId="497840393" sldId="274"/>
            <ac:spMk id="7" creationId="{D6A4376C-2040-E044-9956-3CD4CF3F9531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7:39:18.719" v="353" actId="1076"/>
          <ac:picMkLst>
            <pc:docMk/>
            <pc:sldMk cId="497840393" sldId="274"/>
            <ac:picMk id="3074" creationId="{F2EE7971-6106-FF47-AC37-A4421559D9A2}"/>
          </ac:picMkLst>
        </pc:picChg>
      </pc:sldChg>
      <pc:sldChg chg="addSp modSp add mod">
        <pc:chgData name="Cristiano Degiorgis (MSC Technology Italia)" userId="f9660a4b-4151-4eca-9381-4310a9c942ba" providerId="ADAL" clId="{E8B3006A-6139-3149-BF1F-8B6BB3C9C019}" dt="2022-04-10T17:41:11.931" v="364" actId="1076"/>
        <pc:sldMkLst>
          <pc:docMk/>
          <pc:sldMk cId="1501934914" sldId="275"/>
        </pc:sldMkLst>
        <pc:spChg chg="mod">
          <ac:chgData name="Cristiano Degiorgis (MSC Technology Italia)" userId="f9660a4b-4151-4eca-9381-4310a9c942ba" providerId="ADAL" clId="{E8B3006A-6139-3149-BF1F-8B6BB3C9C019}" dt="2022-04-10T16:08:16.116" v="47" actId="20577"/>
          <ac:spMkLst>
            <pc:docMk/>
            <pc:sldMk cId="1501934914" sldId="275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09:03.847" v="54"/>
          <ac:spMkLst>
            <pc:docMk/>
            <pc:sldMk cId="1501934914" sldId="275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40:48.919" v="361"/>
          <ac:spMkLst>
            <pc:docMk/>
            <pc:sldMk cId="1501934914" sldId="275"/>
            <ac:spMk id="7" creationId="{BDA5711B-A0F8-264F-80AA-CA284149527E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7:41:11.931" v="364" actId="1076"/>
          <ac:picMkLst>
            <pc:docMk/>
            <pc:sldMk cId="1501934914" sldId="275"/>
            <ac:picMk id="5122" creationId="{6CFAF957-4377-D345-BE8C-AEAA07704185}"/>
          </ac:picMkLst>
        </pc:picChg>
      </pc:sldChg>
      <pc:sldChg chg="addSp delSp modSp add">
        <pc:chgData name="Cristiano Degiorgis (MSC Technology Italia)" userId="f9660a4b-4151-4eca-9381-4310a9c942ba" providerId="ADAL" clId="{E8B3006A-6139-3149-BF1F-8B6BB3C9C019}" dt="2022-04-10T17:43:31.498" v="372" actId="1076"/>
        <pc:sldMkLst>
          <pc:docMk/>
          <pc:sldMk cId="1787910327" sldId="276"/>
        </pc:sldMkLst>
        <pc:spChg chg="mod">
          <ac:chgData name="Cristiano Degiorgis (MSC Technology Italia)" userId="f9660a4b-4151-4eca-9381-4310a9c942ba" providerId="ADAL" clId="{E8B3006A-6139-3149-BF1F-8B6BB3C9C019}" dt="2022-04-10T16:09:25.036" v="56"/>
          <ac:spMkLst>
            <pc:docMk/>
            <pc:sldMk cId="1787910327" sldId="276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09:39.425" v="58"/>
          <ac:spMkLst>
            <pc:docMk/>
            <pc:sldMk cId="1787910327" sldId="276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43:28.047" v="371"/>
          <ac:spMkLst>
            <pc:docMk/>
            <pc:sldMk cId="1787910327" sldId="276"/>
            <ac:spMk id="8" creationId="{7FB4C183-F782-8847-8CFB-09CB1D20BA94}"/>
          </ac:spMkLst>
        </pc:spChg>
        <pc:picChg chg="del">
          <ac:chgData name="Cristiano Degiorgis (MSC Technology Italia)" userId="f9660a4b-4151-4eca-9381-4310a9c942ba" providerId="ADAL" clId="{E8B3006A-6139-3149-BF1F-8B6BB3C9C019}" dt="2022-04-10T16:09:43.795" v="59" actId="478"/>
          <ac:picMkLst>
            <pc:docMk/>
            <pc:sldMk cId="1787910327" sldId="276"/>
            <ac:picMk id="5122" creationId="{6CFAF957-4377-D345-BE8C-AEAA07704185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43:31.498" v="372" actId="1076"/>
          <ac:picMkLst>
            <pc:docMk/>
            <pc:sldMk cId="1787910327" sldId="276"/>
            <ac:picMk id="6146" creationId="{85B4F679-5C53-2345-9F08-B92DB484C419}"/>
          </ac:picMkLst>
        </pc:picChg>
      </pc:sldChg>
      <pc:sldChg chg="addSp delSp modSp add mod">
        <pc:chgData name="Cristiano Degiorgis (MSC Technology Italia)" userId="f9660a4b-4151-4eca-9381-4310a9c942ba" providerId="ADAL" clId="{E8B3006A-6139-3149-BF1F-8B6BB3C9C019}" dt="2022-04-10T17:49:56.154" v="388" actId="1076"/>
        <pc:sldMkLst>
          <pc:docMk/>
          <pc:sldMk cId="3097159496" sldId="277"/>
        </pc:sldMkLst>
        <pc:spChg chg="mod">
          <ac:chgData name="Cristiano Degiorgis (MSC Technology Italia)" userId="f9660a4b-4151-4eca-9381-4310a9c942ba" providerId="ADAL" clId="{E8B3006A-6139-3149-BF1F-8B6BB3C9C019}" dt="2022-04-10T16:10:17.740" v="64"/>
          <ac:spMkLst>
            <pc:docMk/>
            <pc:sldMk cId="3097159496" sldId="277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10:27.211" v="66"/>
          <ac:spMkLst>
            <pc:docMk/>
            <pc:sldMk cId="3097159496" sldId="277"/>
            <ac:spMk id="3" creationId="{9F3130DB-BA0C-164C-AC6E-4F6F86480090}"/>
          </ac:spMkLst>
        </pc:spChg>
        <pc:spChg chg="add del mod">
          <ac:chgData name="Cristiano Degiorgis (MSC Technology Italia)" userId="f9660a4b-4151-4eca-9381-4310a9c942ba" providerId="ADAL" clId="{E8B3006A-6139-3149-BF1F-8B6BB3C9C019}" dt="2022-04-10T17:43:36.823" v="374"/>
          <ac:spMkLst>
            <pc:docMk/>
            <pc:sldMk cId="3097159496" sldId="277"/>
            <ac:spMk id="4" creationId="{918A4E79-1BAF-6C4D-AD56-F751A3B10BC8}"/>
          </ac:spMkLst>
        </pc:spChg>
        <pc:spChg chg="add del mod">
          <ac:chgData name="Cristiano Degiorgis (MSC Technology Italia)" userId="f9660a4b-4151-4eca-9381-4310a9c942ba" providerId="ADAL" clId="{E8B3006A-6139-3149-BF1F-8B6BB3C9C019}" dt="2022-04-10T17:43:54.742" v="377" actId="478"/>
          <ac:spMkLst>
            <pc:docMk/>
            <pc:sldMk cId="3097159496" sldId="277"/>
            <ac:spMk id="7" creationId="{16D1C26D-DA8C-B046-80AF-4DACEE7F5C8A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44:12.916" v="379"/>
          <ac:spMkLst>
            <pc:docMk/>
            <pc:sldMk cId="3097159496" sldId="277"/>
            <ac:spMk id="9" creationId="{A869531B-0323-E849-8618-E9D4A1C423FE}"/>
          </ac:spMkLst>
        </pc:spChg>
        <pc:picChg chg="add del mod">
          <ac:chgData name="Cristiano Degiorgis (MSC Technology Italia)" userId="f9660a4b-4151-4eca-9381-4310a9c942ba" providerId="ADAL" clId="{E8B3006A-6139-3149-BF1F-8B6BB3C9C019}" dt="2022-04-10T17:49:42.346" v="385" actId="478"/>
          <ac:picMkLst>
            <pc:docMk/>
            <pc:sldMk cId="3097159496" sldId="277"/>
            <ac:picMk id="8" creationId="{F4BB6E39-7E80-204C-9A48-B8ACDAEA7387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49:56.154" v="388" actId="1076"/>
          <ac:picMkLst>
            <pc:docMk/>
            <pc:sldMk cId="3097159496" sldId="277"/>
            <ac:picMk id="10" creationId="{4DF1DEA7-66B0-5B44-9BF9-13A9F4AD026E}"/>
          </ac:picMkLst>
        </pc:picChg>
        <pc:picChg chg="del">
          <ac:chgData name="Cristiano Degiorgis (MSC Technology Italia)" userId="f9660a4b-4151-4eca-9381-4310a9c942ba" providerId="ADAL" clId="{E8B3006A-6139-3149-BF1F-8B6BB3C9C019}" dt="2022-04-10T16:10:29.357" v="67" actId="478"/>
          <ac:picMkLst>
            <pc:docMk/>
            <pc:sldMk cId="3097159496" sldId="277"/>
            <ac:picMk id="6146" creationId="{85B4F679-5C53-2345-9F08-B92DB484C419}"/>
          </ac:picMkLst>
        </pc:picChg>
      </pc:sldChg>
      <pc:sldChg chg="addSp delSp modSp add mod">
        <pc:chgData name="Cristiano Degiorgis (MSC Technology Italia)" userId="f9660a4b-4151-4eca-9381-4310a9c942ba" providerId="ADAL" clId="{E8B3006A-6139-3149-BF1F-8B6BB3C9C019}" dt="2022-04-10T17:53:35.977" v="398" actId="1076"/>
        <pc:sldMkLst>
          <pc:docMk/>
          <pc:sldMk cId="91856242" sldId="278"/>
        </pc:sldMkLst>
        <pc:spChg chg="mod">
          <ac:chgData name="Cristiano Degiorgis (MSC Technology Italia)" userId="f9660a4b-4151-4eca-9381-4310a9c942ba" providerId="ADAL" clId="{E8B3006A-6139-3149-BF1F-8B6BB3C9C019}" dt="2022-04-10T16:10:54.816" v="70"/>
          <ac:spMkLst>
            <pc:docMk/>
            <pc:sldMk cId="91856242" sldId="278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11:03.759" v="72"/>
          <ac:spMkLst>
            <pc:docMk/>
            <pc:sldMk cId="91856242" sldId="278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51:26.360" v="391"/>
          <ac:spMkLst>
            <pc:docMk/>
            <pc:sldMk cId="91856242" sldId="278"/>
            <ac:spMk id="7" creationId="{C2E3292D-DD72-334F-A1A3-1E0E60440ED6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7:53:35.977" v="398" actId="1076"/>
          <ac:picMkLst>
            <pc:docMk/>
            <pc:sldMk cId="91856242" sldId="278"/>
            <ac:picMk id="4" creationId="{DDB73E75-452F-F74B-B56F-44318B89D462}"/>
          </ac:picMkLst>
        </pc:picChg>
        <pc:picChg chg="add del">
          <ac:chgData name="Cristiano Degiorgis (MSC Technology Italia)" userId="f9660a4b-4151-4eca-9381-4310a9c942ba" providerId="ADAL" clId="{E8B3006A-6139-3149-BF1F-8B6BB3C9C019}" dt="2022-04-10T17:52:50.622" v="393"/>
          <ac:picMkLst>
            <pc:docMk/>
            <pc:sldMk cId="91856242" sldId="278"/>
            <ac:picMk id="16386" creationId="{C5C5183C-DF5E-2F40-8134-56EBE8A0A86A}"/>
          </ac:picMkLst>
        </pc:picChg>
      </pc:sldChg>
      <pc:sldChg chg="addSp modSp add mod">
        <pc:chgData name="Cristiano Degiorgis (MSC Technology Italia)" userId="f9660a4b-4151-4eca-9381-4310a9c942ba" providerId="ADAL" clId="{E8B3006A-6139-3149-BF1F-8B6BB3C9C019}" dt="2022-04-10T17:55:16.900" v="408"/>
        <pc:sldMkLst>
          <pc:docMk/>
          <pc:sldMk cId="3464084980" sldId="279"/>
        </pc:sldMkLst>
        <pc:spChg chg="mod">
          <ac:chgData name="Cristiano Degiorgis (MSC Technology Italia)" userId="f9660a4b-4151-4eca-9381-4310a9c942ba" providerId="ADAL" clId="{E8B3006A-6139-3149-BF1F-8B6BB3C9C019}" dt="2022-04-10T16:11:27.051" v="75"/>
          <ac:spMkLst>
            <pc:docMk/>
            <pc:sldMk cId="3464084980" sldId="279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11:36.870" v="77"/>
          <ac:spMkLst>
            <pc:docMk/>
            <pc:sldMk cId="3464084980" sldId="279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55:16.900" v="408"/>
          <ac:spMkLst>
            <pc:docMk/>
            <pc:sldMk cId="3464084980" sldId="279"/>
            <ac:spMk id="7" creationId="{15515A9B-318A-F041-9B4E-187382CC2971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7:54:41.003" v="401" actId="1076"/>
          <ac:picMkLst>
            <pc:docMk/>
            <pc:sldMk cId="3464084980" sldId="279"/>
            <ac:picMk id="9218" creationId="{90A1012B-D237-DD48-B872-314AA4E274B9}"/>
          </ac:picMkLst>
        </pc:picChg>
      </pc:sldChg>
      <pc:sldChg chg="addSp delSp modSp add mod">
        <pc:chgData name="Cristiano Degiorgis (MSC Technology Italia)" userId="f9660a4b-4151-4eca-9381-4310a9c942ba" providerId="ADAL" clId="{E8B3006A-6139-3149-BF1F-8B6BB3C9C019}" dt="2022-04-10T17:58:59.372" v="421" actId="408"/>
        <pc:sldMkLst>
          <pc:docMk/>
          <pc:sldMk cId="715441184" sldId="280"/>
        </pc:sldMkLst>
        <pc:spChg chg="mod">
          <ac:chgData name="Cristiano Degiorgis (MSC Technology Italia)" userId="f9660a4b-4151-4eca-9381-4310a9c942ba" providerId="ADAL" clId="{E8B3006A-6139-3149-BF1F-8B6BB3C9C019}" dt="2022-04-10T16:12:39.814" v="87" actId="20577"/>
          <ac:spMkLst>
            <pc:docMk/>
            <pc:sldMk cId="715441184" sldId="280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12:56.623" v="91" actId="20577"/>
          <ac:spMkLst>
            <pc:docMk/>
            <pc:sldMk cId="715441184" sldId="280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57:31.611" v="414" actId="14100"/>
          <ac:spMkLst>
            <pc:docMk/>
            <pc:sldMk cId="715441184" sldId="280"/>
            <ac:spMk id="7" creationId="{345FBEE5-71F2-D246-AE84-8857B1EF4110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7:58:59.372" v="421" actId="408"/>
          <ac:picMkLst>
            <pc:docMk/>
            <pc:sldMk cId="715441184" sldId="280"/>
            <ac:picMk id="4" creationId="{FD1B26AF-1456-E04C-99C1-7C3610723411}"/>
          </ac:picMkLst>
        </pc:picChg>
        <pc:picChg chg="del">
          <ac:chgData name="Cristiano Degiorgis (MSC Technology Italia)" userId="f9660a4b-4151-4eca-9381-4310a9c942ba" providerId="ADAL" clId="{E8B3006A-6139-3149-BF1F-8B6BB3C9C019}" dt="2022-04-10T16:12:59.677" v="92" actId="478"/>
          <ac:picMkLst>
            <pc:docMk/>
            <pc:sldMk cId="715441184" sldId="280"/>
            <ac:picMk id="9218" creationId="{90A1012B-D237-DD48-B872-314AA4E274B9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58:59.372" v="421" actId="408"/>
          <ac:picMkLst>
            <pc:docMk/>
            <pc:sldMk cId="715441184" sldId="280"/>
            <ac:picMk id="17410" creationId="{43392BF8-884C-A347-B21A-F5268ECC4224}"/>
          </ac:picMkLst>
        </pc:picChg>
      </pc:sldChg>
      <pc:sldChg chg="addSp delSp modSp add mod">
        <pc:chgData name="Cristiano Degiorgis (MSC Technology Italia)" userId="f9660a4b-4151-4eca-9381-4310a9c942ba" providerId="ADAL" clId="{E8B3006A-6139-3149-BF1F-8B6BB3C9C019}" dt="2022-04-10T17:01:49.432" v="191" actId="1076"/>
        <pc:sldMkLst>
          <pc:docMk/>
          <pc:sldMk cId="4022338999" sldId="281"/>
        </pc:sldMkLst>
        <pc:spChg chg="mod">
          <ac:chgData name="Cristiano Degiorgis (MSC Technology Italia)" userId="f9660a4b-4151-4eca-9381-4310a9c942ba" providerId="ADAL" clId="{E8B3006A-6139-3149-BF1F-8B6BB3C9C019}" dt="2022-04-10T16:13:21.130" v="95"/>
          <ac:spMkLst>
            <pc:docMk/>
            <pc:sldMk cId="4022338999" sldId="281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13:33.224" v="99" actId="20577"/>
          <ac:spMkLst>
            <pc:docMk/>
            <pc:sldMk cId="4022338999" sldId="281"/>
            <ac:spMk id="3" creationId="{9F3130DB-BA0C-164C-AC6E-4F6F86480090}"/>
          </ac:spMkLst>
        </pc:spChg>
        <pc:spChg chg="add del mod">
          <ac:chgData name="Cristiano Degiorgis (MSC Technology Italia)" userId="f9660a4b-4151-4eca-9381-4310a9c942ba" providerId="ADAL" clId="{E8B3006A-6139-3149-BF1F-8B6BB3C9C019}" dt="2022-04-10T17:01:44.629" v="190"/>
          <ac:spMkLst>
            <pc:docMk/>
            <pc:sldMk cId="4022338999" sldId="281"/>
            <ac:spMk id="8" creationId="{FD9485B2-B9B0-9849-8F63-DF5F9FF36F98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01:41.899" v="188"/>
          <ac:spMkLst>
            <pc:docMk/>
            <pc:sldMk cId="4022338999" sldId="281"/>
            <ac:spMk id="9" creationId="{9E529001-1052-DC42-85B1-176FB1EB9BB4}"/>
          </ac:spMkLst>
        </pc:spChg>
        <pc:graphicFrameChg chg="add del mod modGraphic">
          <ac:chgData name="Cristiano Degiorgis (MSC Technology Italia)" userId="f9660a4b-4151-4eca-9381-4310a9c942ba" providerId="ADAL" clId="{E8B3006A-6139-3149-BF1F-8B6BB3C9C019}" dt="2022-04-10T16:16:12.865" v="111"/>
          <ac:graphicFrameMkLst>
            <pc:docMk/>
            <pc:sldMk cId="4022338999" sldId="281"/>
            <ac:graphicFrameMk id="4" creationId="{D03367C5-F44F-474E-AA2B-CBB588E51AF4}"/>
          </ac:graphicFrameMkLst>
        </pc:graphicFrameChg>
        <pc:graphicFrameChg chg="add mod modGraphic">
          <ac:chgData name="Cristiano Degiorgis (MSC Technology Italia)" userId="f9660a4b-4151-4eca-9381-4310a9c942ba" providerId="ADAL" clId="{E8B3006A-6139-3149-BF1F-8B6BB3C9C019}" dt="2022-04-10T17:01:49.432" v="191" actId="1076"/>
          <ac:graphicFrameMkLst>
            <pc:docMk/>
            <pc:sldMk cId="4022338999" sldId="281"/>
            <ac:graphicFrameMk id="7" creationId="{3150B721-B43B-644F-AB5C-861E97E96AF8}"/>
          </ac:graphicFrameMkLst>
        </pc:graphicFrameChg>
      </pc:sldChg>
      <pc:sldChg chg="addSp delSp modSp add mod ord">
        <pc:chgData name="Cristiano Degiorgis (MSC Technology Italia)" userId="f9660a4b-4151-4eca-9381-4310a9c942ba" providerId="ADAL" clId="{E8B3006A-6139-3149-BF1F-8B6BB3C9C019}" dt="2022-04-10T18:02:24.383" v="440" actId="404"/>
        <pc:sldMkLst>
          <pc:docMk/>
          <pc:sldMk cId="1914320985" sldId="282"/>
        </pc:sldMkLst>
        <pc:spChg chg="mod">
          <ac:chgData name="Cristiano Degiorgis (MSC Technology Italia)" userId="f9660a4b-4151-4eca-9381-4310a9c942ba" providerId="ADAL" clId="{E8B3006A-6139-3149-BF1F-8B6BB3C9C019}" dt="2022-04-10T17:00:11.277" v="177"/>
          <ac:spMkLst>
            <pc:docMk/>
            <pc:sldMk cId="1914320985" sldId="282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7:00:21.711" v="179"/>
          <ac:spMkLst>
            <pc:docMk/>
            <pc:sldMk cId="1914320985" sldId="282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8:02:24.383" v="440" actId="404"/>
          <ac:spMkLst>
            <pc:docMk/>
            <pc:sldMk cId="1914320985" sldId="282"/>
            <ac:spMk id="4" creationId="{1B350C93-09F4-2A44-BFFE-EF6D0BEBBCDA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01:29.829" v="185" actId="1076"/>
          <ac:spMkLst>
            <pc:docMk/>
            <pc:sldMk cId="1914320985" sldId="282"/>
            <ac:spMk id="7" creationId="{A9D5A28E-7427-2A4E-AAE8-864355381C7A}"/>
          </ac:spMkLst>
        </pc:spChg>
        <pc:picChg chg="add del mod">
          <ac:chgData name="Cristiano Degiorgis (MSC Technology Italia)" userId="f9660a4b-4151-4eca-9381-4310a9c942ba" providerId="ADAL" clId="{E8B3006A-6139-3149-BF1F-8B6BB3C9C019}" dt="2022-04-10T18:01:33.183" v="434" actId="478"/>
          <ac:picMkLst>
            <pc:docMk/>
            <pc:sldMk cId="1914320985" sldId="282"/>
            <ac:picMk id="12290" creationId="{04F4783C-34BE-AE45-BFC5-4AB0B4152EE2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8:01:54.323" v="437" actId="1076"/>
          <ac:picMkLst>
            <pc:docMk/>
            <pc:sldMk cId="1914320985" sldId="282"/>
            <ac:picMk id="12292" creationId="{0F4F85F4-CCF7-B546-94B9-7FE695F08764}"/>
          </ac:picMkLst>
        </pc:picChg>
      </pc:sldChg>
      <pc:sldChg chg="addSp delSp modSp add mod">
        <pc:chgData name="Cristiano Degiorgis (MSC Technology Italia)" userId="f9660a4b-4151-4eca-9381-4310a9c942ba" providerId="ADAL" clId="{E8B3006A-6139-3149-BF1F-8B6BB3C9C019}" dt="2022-04-10T18:10:32.837" v="473" actId="20577"/>
        <pc:sldMkLst>
          <pc:docMk/>
          <pc:sldMk cId="4001982536" sldId="283"/>
        </pc:sldMkLst>
        <pc:spChg chg="mod">
          <ac:chgData name="Cristiano Degiorgis (MSC Technology Italia)" userId="f9660a4b-4151-4eca-9381-4310a9c942ba" providerId="ADAL" clId="{E8B3006A-6139-3149-BF1F-8B6BB3C9C019}" dt="2022-04-10T17:03:41.140" v="212"/>
          <ac:spMkLst>
            <pc:docMk/>
            <pc:sldMk cId="4001982536" sldId="283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7:03:49.851" v="214"/>
          <ac:spMkLst>
            <pc:docMk/>
            <pc:sldMk cId="4001982536" sldId="283"/>
            <ac:spMk id="3" creationId="{9F3130DB-BA0C-164C-AC6E-4F6F86480090}"/>
          </ac:spMkLst>
        </pc:spChg>
        <pc:spChg chg="del">
          <ac:chgData name="Cristiano Degiorgis (MSC Technology Italia)" userId="f9660a4b-4151-4eca-9381-4310a9c942ba" providerId="ADAL" clId="{E8B3006A-6139-3149-BF1F-8B6BB3C9C019}" dt="2022-04-10T17:02:59.061" v="195" actId="478"/>
          <ac:spMkLst>
            <pc:docMk/>
            <pc:sldMk cId="4001982536" sldId="283"/>
            <ac:spMk id="7" creationId="{A9D5A28E-7427-2A4E-AAE8-864355381C7A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8:10:32.837" v="473" actId="20577"/>
          <ac:spMkLst>
            <pc:docMk/>
            <pc:sldMk cId="4001982536" sldId="283"/>
            <ac:spMk id="8" creationId="{075D5F63-BCB2-7A4E-AB8F-7D3F971E6215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8:09:11.004" v="443" actId="1076"/>
          <ac:picMkLst>
            <pc:docMk/>
            <pc:sldMk cId="4001982536" sldId="283"/>
            <ac:picMk id="4" creationId="{E919AE7B-E54C-C641-8541-C6C99CA91BF2}"/>
          </ac:picMkLst>
        </pc:picChg>
      </pc:sldChg>
      <pc:sldChg chg="addSp modSp add mod">
        <pc:chgData name="Cristiano Degiorgis (MSC Technology Italia)" userId="f9660a4b-4151-4eca-9381-4310a9c942ba" providerId="ADAL" clId="{E8B3006A-6139-3149-BF1F-8B6BB3C9C019}" dt="2022-04-10T18:12:06.061" v="477" actId="1076"/>
        <pc:sldMkLst>
          <pc:docMk/>
          <pc:sldMk cId="373439078" sldId="284"/>
        </pc:sldMkLst>
        <pc:spChg chg="mod">
          <ac:chgData name="Cristiano Degiorgis (MSC Technology Italia)" userId="f9660a4b-4151-4eca-9381-4310a9c942ba" providerId="ADAL" clId="{E8B3006A-6139-3149-BF1F-8B6BB3C9C019}" dt="2022-04-10T17:03:14.741" v="210" actId="20577"/>
          <ac:spMkLst>
            <pc:docMk/>
            <pc:sldMk cId="373439078" sldId="284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7:05:57.673" v="245" actId="404"/>
          <ac:spMkLst>
            <pc:docMk/>
            <pc:sldMk cId="373439078" sldId="284"/>
            <ac:spMk id="3" creationId="{9F3130DB-BA0C-164C-AC6E-4F6F86480090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8:12:06.061" v="477" actId="1076"/>
          <ac:picMkLst>
            <pc:docMk/>
            <pc:sldMk cId="373439078" sldId="284"/>
            <ac:picMk id="4" creationId="{6F2209C1-4FCB-4D4C-9818-C4C18F9B42E4}"/>
          </ac:picMkLst>
        </pc:picChg>
      </pc:sldChg>
      <pc:sldChg chg="addSp delSp modSp add mod">
        <pc:chgData name="Cristiano Degiorgis (MSC Technology Italia)" userId="f9660a4b-4151-4eca-9381-4310a9c942ba" providerId="ADAL" clId="{E8B3006A-6139-3149-BF1F-8B6BB3C9C019}" dt="2022-04-10T17:23:38.127" v="317" actId="1076"/>
        <pc:sldMkLst>
          <pc:docMk/>
          <pc:sldMk cId="2789452267" sldId="285"/>
        </pc:sldMkLst>
        <pc:spChg chg="mod">
          <ac:chgData name="Cristiano Degiorgis (MSC Technology Italia)" userId="f9660a4b-4151-4eca-9381-4310a9c942ba" providerId="ADAL" clId="{E8B3006A-6139-3149-BF1F-8B6BB3C9C019}" dt="2022-04-10T17:06:38.022" v="256" actId="20577"/>
          <ac:spMkLst>
            <pc:docMk/>
            <pc:sldMk cId="2789452267" sldId="285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7:15:44.672" v="294" actId="20577"/>
          <ac:spMkLst>
            <pc:docMk/>
            <pc:sldMk cId="2789452267" sldId="285"/>
            <ac:spMk id="3" creationId="{9F3130DB-BA0C-164C-AC6E-4F6F86480090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7:20:10.846" v="303" actId="1076"/>
          <ac:picMkLst>
            <pc:docMk/>
            <pc:sldMk cId="2789452267" sldId="285"/>
            <ac:picMk id="4" creationId="{17CD01C0-1E4F-ED41-9131-C1581E5E8AD8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20:15.868" v="304" actId="1076"/>
          <ac:picMkLst>
            <pc:docMk/>
            <pc:sldMk cId="2789452267" sldId="285"/>
            <ac:picMk id="7" creationId="{79C41536-618D-CD4E-9ECE-6ABA15A91EEF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23:38.127" v="317" actId="1076"/>
          <ac:picMkLst>
            <pc:docMk/>
            <pc:sldMk cId="2789452267" sldId="285"/>
            <ac:picMk id="8" creationId="{171AAD98-BE23-AD41-9A28-7666E0A64427}"/>
          </ac:picMkLst>
        </pc:picChg>
        <pc:picChg chg="add del mod">
          <ac:chgData name="Cristiano Degiorgis (MSC Technology Italia)" userId="f9660a4b-4151-4eca-9381-4310a9c942ba" providerId="ADAL" clId="{E8B3006A-6139-3149-BF1F-8B6BB3C9C019}" dt="2022-04-10T17:23:14.258" v="310" actId="478"/>
          <ac:picMkLst>
            <pc:docMk/>
            <pc:sldMk cId="2789452267" sldId="285"/>
            <ac:picMk id="15362" creationId="{9EECF32F-B10D-C547-B2F3-4D422250DA4B}"/>
          </ac:picMkLst>
        </pc:picChg>
        <pc:picChg chg="add del mod">
          <ac:chgData name="Cristiano Degiorgis (MSC Technology Italia)" userId="f9660a4b-4151-4eca-9381-4310a9c942ba" providerId="ADAL" clId="{E8B3006A-6139-3149-BF1F-8B6BB3C9C019}" dt="2022-04-10T17:22:23.167" v="307"/>
          <ac:picMkLst>
            <pc:docMk/>
            <pc:sldMk cId="2789452267" sldId="285"/>
            <ac:picMk id="15364" creationId="{22651151-757F-DE4F-A42A-E35A13AB43A9}"/>
          </ac:picMkLst>
        </pc:picChg>
      </pc:sldChg>
    </pc:docChg>
  </pc:docChgLst>
  <pc:docChgLst>
    <pc:chgData name="Cristiano Degiorgis (MSC Technology Italia)" userId="f9660a4b-4151-4eca-9381-4310a9c942ba" providerId="ADAL" clId="{E93E8071-9EE2-0842-8402-34DA2CADFFBD}"/>
    <pc:docChg chg="undo custSel addSld modSld sldOrd">
      <pc:chgData name="Cristiano Degiorgis (MSC Technology Italia)" userId="f9660a4b-4151-4eca-9381-4310a9c942ba" providerId="ADAL" clId="{E93E8071-9EE2-0842-8402-34DA2CADFFBD}" dt="2022-04-03T18:55:20.952" v="48" actId="20577"/>
      <pc:docMkLst>
        <pc:docMk/>
      </pc:docMkLst>
      <pc:sldChg chg="addSp delSp modSp mod">
        <pc:chgData name="Cristiano Degiorgis (MSC Technology Italia)" userId="f9660a4b-4151-4eca-9381-4310a9c942ba" providerId="ADAL" clId="{E93E8071-9EE2-0842-8402-34DA2CADFFBD}" dt="2022-04-03T18:54:44.699" v="44" actId="1076"/>
        <pc:sldMkLst>
          <pc:docMk/>
          <pc:sldMk cId="2269704736" sldId="259"/>
        </pc:sldMkLst>
        <pc:spChg chg="mod">
          <ac:chgData name="Cristiano Degiorgis (MSC Technology Italia)" userId="f9660a4b-4151-4eca-9381-4310a9c942ba" providerId="ADAL" clId="{E93E8071-9EE2-0842-8402-34DA2CADFFBD}" dt="2022-04-03T18:51:03.216" v="32"/>
          <ac:spMkLst>
            <pc:docMk/>
            <pc:sldMk cId="2269704736" sldId="259"/>
            <ac:spMk id="2" creationId="{8444F3CA-E363-FF46-9C67-94E066970173}"/>
          </ac:spMkLst>
        </pc:spChg>
        <pc:spChg chg="del mod">
          <ac:chgData name="Cristiano Degiorgis (MSC Technology Italia)" userId="f9660a4b-4151-4eca-9381-4310a9c942ba" providerId="ADAL" clId="{E93E8071-9EE2-0842-8402-34DA2CADFFBD}" dt="2022-04-03T18:51:06.064" v="34" actId="478"/>
          <ac:spMkLst>
            <pc:docMk/>
            <pc:sldMk cId="2269704736" sldId="259"/>
            <ac:spMk id="3" creationId="{6F5B9D1A-C801-9540-864B-E9D48DE9C51D}"/>
          </ac:spMkLst>
        </pc:spChg>
        <pc:spChg chg="del">
          <ac:chgData name="Cristiano Degiorgis (MSC Technology Italia)" userId="f9660a4b-4151-4eca-9381-4310a9c942ba" providerId="ADAL" clId="{E93E8071-9EE2-0842-8402-34DA2CADFFBD}" dt="2022-04-03T18:51:07.774" v="35" actId="478"/>
          <ac:spMkLst>
            <pc:docMk/>
            <pc:sldMk cId="2269704736" sldId="259"/>
            <ac:spMk id="4" creationId="{8FB3FD80-FDD9-F747-BE74-CC99FC31F146}"/>
          </ac:spMkLst>
        </pc:spChg>
        <pc:spChg chg="add del mod">
          <ac:chgData name="Cristiano Degiorgis (MSC Technology Italia)" userId="f9660a4b-4151-4eca-9381-4310a9c942ba" providerId="ADAL" clId="{E93E8071-9EE2-0842-8402-34DA2CADFFBD}" dt="2022-04-03T18:52:18.901" v="40"/>
          <ac:spMkLst>
            <pc:docMk/>
            <pc:sldMk cId="2269704736" sldId="259"/>
            <ac:spMk id="9" creationId="{65E1C5D4-DB3D-0D46-A4AA-E3EE100A21E7}"/>
          </ac:spMkLst>
        </pc:spChg>
        <pc:picChg chg="add del">
          <ac:chgData name="Cristiano Degiorgis (MSC Technology Italia)" userId="f9660a4b-4151-4eca-9381-4310a9c942ba" providerId="ADAL" clId="{E93E8071-9EE2-0842-8402-34DA2CADFFBD}" dt="2022-04-03T18:54:29.381" v="42" actId="478"/>
          <ac:picMkLst>
            <pc:docMk/>
            <pc:sldMk cId="2269704736" sldId="259"/>
            <ac:picMk id="10" creationId="{026F0D19-4FA4-3741-B7EF-DD33FB5BE9DE}"/>
          </ac:picMkLst>
        </pc:picChg>
        <pc:picChg chg="add mod">
          <ac:chgData name="Cristiano Degiorgis (MSC Technology Italia)" userId="f9660a4b-4151-4eca-9381-4310a9c942ba" providerId="ADAL" clId="{E93E8071-9EE2-0842-8402-34DA2CADFFBD}" dt="2022-04-03T18:54:44.699" v="44" actId="1076"/>
          <ac:picMkLst>
            <pc:docMk/>
            <pc:sldMk cId="2269704736" sldId="259"/>
            <ac:picMk id="11" creationId="{11AB201D-20D3-BC4D-983A-B27FB31429A0}"/>
          </ac:picMkLst>
        </pc:picChg>
      </pc:sldChg>
      <pc:sldChg chg="addSp modSp mod ord">
        <pc:chgData name="Cristiano Degiorgis (MSC Technology Italia)" userId="f9660a4b-4151-4eca-9381-4310a9c942ba" providerId="ADAL" clId="{E93E8071-9EE2-0842-8402-34DA2CADFFBD}" dt="2022-04-03T18:51:39.336" v="38"/>
        <pc:sldMkLst>
          <pc:docMk/>
          <pc:sldMk cId="206950626" sldId="270"/>
        </pc:sldMkLst>
        <pc:spChg chg="add mod">
          <ac:chgData name="Cristiano Degiorgis (MSC Technology Italia)" userId="f9660a4b-4151-4eca-9381-4310a9c942ba" providerId="ADAL" clId="{E93E8071-9EE2-0842-8402-34DA2CADFFBD}" dt="2022-04-03T18:51:39.336" v="38"/>
          <ac:spMkLst>
            <pc:docMk/>
            <pc:sldMk cId="206950626" sldId="270"/>
            <ac:spMk id="7" creationId="{256251BB-23B0-D54F-B5D2-FC56F09E104E}"/>
          </ac:spMkLst>
        </pc:spChg>
      </pc:sldChg>
      <pc:sldChg chg="addSp delSp modSp add mod">
        <pc:chgData name="Cristiano Degiorgis (MSC Technology Italia)" userId="f9660a4b-4151-4eca-9381-4310a9c942ba" providerId="ADAL" clId="{E93E8071-9EE2-0842-8402-34DA2CADFFBD}" dt="2022-04-03T18:55:20.952" v="48" actId="20577"/>
        <pc:sldMkLst>
          <pc:docMk/>
          <pc:sldMk cId="1665730760" sldId="271"/>
        </pc:sldMkLst>
        <pc:spChg chg="mod">
          <ac:chgData name="Cristiano Degiorgis (MSC Technology Italia)" userId="f9660a4b-4151-4eca-9381-4310a9c942ba" providerId="ADAL" clId="{E93E8071-9EE2-0842-8402-34DA2CADFFBD}" dt="2022-04-03T18:55:20.952" v="48" actId="20577"/>
          <ac:spMkLst>
            <pc:docMk/>
            <pc:sldMk cId="1665730760" sldId="271"/>
            <ac:spMk id="2" creationId="{8444F3CA-E363-FF46-9C67-94E066970173}"/>
          </ac:spMkLst>
        </pc:spChg>
        <pc:spChg chg="del">
          <ac:chgData name="Cristiano Degiorgis (MSC Technology Italia)" userId="f9660a4b-4151-4eca-9381-4310a9c942ba" providerId="ADAL" clId="{E93E8071-9EE2-0842-8402-34DA2CADFFBD}" dt="2022-04-03T16:26:32.031" v="20" actId="478"/>
          <ac:spMkLst>
            <pc:docMk/>
            <pc:sldMk cId="1665730760" sldId="271"/>
            <ac:spMk id="3" creationId="{6F5B9D1A-C801-9540-864B-E9D48DE9C51D}"/>
          </ac:spMkLst>
        </pc:spChg>
        <pc:spChg chg="del">
          <ac:chgData name="Cristiano Degiorgis (MSC Technology Italia)" userId="f9660a4b-4151-4eca-9381-4310a9c942ba" providerId="ADAL" clId="{E93E8071-9EE2-0842-8402-34DA2CADFFBD}" dt="2022-04-03T16:26:34.125" v="21" actId="478"/>
          <ac:spMkLst>
            <pc:docMk/>
            <pc:sldMk cId="1665730760" sldId="271"/>
            <ac:spMk id="4" creationId="{8FB3FD80-FDD9-F747-BE74-CC99FC31F146}"/>
          </ac:spMkLst>
        </pc:spChg>
        <pc:picChg chg="add mod">
          <ac:chgData name="Cristiano Degiorgis (MSC Technology Italia)" userId="f9660a4b-4151-4eca-9381-4310a9c942ba" providerId="ADAL" clId="{E93E8071-9EE2-0842-8402-34DA2CADFFBD}" dt="2022-04-03T16:26:43.849" v="26" actId="1076"/>
          <ac:picMkLst>
            <pc:docMk/>
            <pc:sldMk cId="1665730760" sldId="271"/>
            <ac:picMk id="7" creationId="{136DE3E4-11E1-A449-B308-76157890F1E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B8C53A-3962-8E44-85BB-F01256AF016F}" type="datetimeFigureOut">
              <a:rPr lang="it-IT" smtClean="0"/>
              <a:t>10/04/22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79450" y="4767263"/>
            <a:ext cx="5435600" cy="39004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4091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48100" y="94091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B9675E-8495-BA49-AD02-868A4BFE1CA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0463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1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017659" y="3393440"/>
            <a:ext cx="4860000" cy="2446501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7017659" y="5834109"/>
            <a:ext cx="4860000" cy="274301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57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10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17794" y="34774"/>
            <a:ext cx="1128220" cy="122252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0" y="4539914"/>
            <a:ext cx="5781659" cy="1636909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6170991"/>
            <a:ext cx="5781659" cy="3741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5664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439999"/>
            <a:ext cx="11302409" cy="4680000"/>
          </a:xfrm>
        </p:spPr>
        <p:txBody>
          <a:bodyPr/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</a:t>
            </a:r>
          </a:p>
        </p:txBody>
      </p:sp>
    </p:spTree>
    <p:extLst>
      <p:ext uri="{BB962C8B-B14F-4D97-AF65-F5344CB8AC3E}">
        <p14:creationId xmlns:p14="http://schemas.microsoft.com/office/powerpoint/2010/main" val="8941216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439999"/>
            <a:ext cx="5400000" cy="4680000"/>
          </a:xfrm>
        </p:spPr>
        <p:txBody>
          <a:bodyPr>
            <a:normAutofit/>
          </a:bodyPr>
          <a:lstStyle>
            <a:lvl1pPr marL="180975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fr-CH" dirty="0" smtClean="0"/>
            </a:lvl1pPr>
            <a:lvl2pPr marL="534988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itchFamily="34" charset="0"/>
              <a:buChar char="•"/>
              <a:tabLst/>
              <a:defRPr lang="fr-CH" dirty="0" smtClean="0"/>
            </a:lvl2pPr>
            <a:lvl3pPr marL="982663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3pPr>
            <a:lvl4pPr marL="1431925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4pPr>
            <a:lvl5pPr marL="1881188" marR="0" indent="-182563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en-GB" dirty="0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5992483" y="1439999"/>
            <a:ext cx="5400000" cy="4680000"/>
          </a:xfrm>
        </p:spPr>
        <p:txBody>
          <a:bodyPr>
            <a:normAutofit/>
          </a:bodyPr>
          <a:lstStyle>
            <a:lvl1pPr marL="180975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fr-CH" dirty="0" smtClean="0"/>
            </a:lvl1pPr>
            <a:lvl2pPr marL="534988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itchFamily="34" charset="0"/>
              <a:buChar char="•"/>
              <a:tabLst/>
              <a:defRPr lang="fr-CH" dirty="0" smtClean="0"/>
            </a:lvl2pPr>
            <a:lvl3pPr marL="982663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3pPr>
            <a:lvl4pPr marL="1431925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4pPr>
            <a:lvl5pPr marL="1881188" marR="0" indent="-182563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en-GB" dirty="0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46242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349313" y="1535113"/>
            <a:ext cx="5400000" cy="639762"/>
          </a:xfrm>
        </p:spPr>
        <p:txBody>
          <a:bodyPr anchor="t" anchorCtr="0">
            <a:noAutofit/>
          </a:bodyPr>
          <a:lstStyle>
            <a:lvl1pPr marL="0" marR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b="0" kern="1200" cap="all" baseline="0" dirty="0" smtClean="0">
                <a:solidFill>
                  <a:srgbClr val="333333"/>
                </a:solidFill>
                <a:latin typeface="+mj-lt"/>
                <a:ea typeface="+mn-ea"/>
                <a:cs typeface="Calibri" pitchFamily="34" charset="0"/>
              </a:defRPr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marL="0" marR="0" lvl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349313" y="2174875"/>
            <a:ext cx="5400000" cy="3951288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000"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800"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457200" y="37324"/>
            <a:ext cx="8528399" cy="9072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535113"/>
            <a:ext cx="5400000" cy="639762"/>
          </a:xfrm>
        </p:spPr>
        <p:txBody>
          <a:bodyPr anchor="t" anchorCtr="0">
            <a:noAutofit/>
          </a:bodyPr>
          <a:lstStyle>
            <a:lvl1pPr marL="0" marR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b="0" kern="1200" cap="all" baseline="0" dirty="0" smtClean="0">
                <a:solidFill>
                  <a:srgbClr val="333333"/>
                </a:solidFill>
                <a:latin typeface="+mj-lt"/>
                <a:ea typeface="+mn-ea"/>
                <a:cs typeface="Calibri" pitchFamily="34" charset="0"/>
              </a:defRPr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marL="0" marR="0" lvl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457200" y="2174875"/>
            <a:ext cx="5400000" cy="3951288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000"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800"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43574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rgbClr val="EED4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101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67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704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3829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840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06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2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017659" y="3393440"/>
            <a:ext cx="4860000" cy="2446501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7017659" y="5834109"/>
            <a:ext cx="4860000" cy="274301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01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50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440000"/>
            <a:ext cx="5400000" cy="4680000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>
                <a:solidFill>
                  <a:srgbClr val="333333"/>
                </a:solidFill>
              </a:defRPr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000">
                <a:solidFill>
                  <a:srgbClr val="333333"/>
                </a:solidFill>
              </a:defRPr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215">
                <a:solidFill>
                  <a:srgbClr val="333333"/>
                </a:solidFill>
              </a:defRPr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357600" y="1440000"/>
            <a:ext cx="5400000" cy="46800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</a:t>
            </a:r>
          </a:p>
        </p:txBody>
      </p:sp>
    </p:spTree>
    <p:extLst>
      <p:ext uri="{BB962C8B-B14F-4D97-AF65-F5344CB8AC3E}">
        <p14:creationId xmlns:p14="http://schemas.microsoft.com/office/powerpoint/2010/main" val="27993470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57600" y="1439999"/>
            <a:ext cx="5400000" cy="4680000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954">
                <a:solidFill>
                  <a:srgbClr val="333333"/>
                </a:solidFill>
              </a:defRPr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462">
                <a:solidFill>
                  <a:srgbClr val="333333"/>
                </a:solidFill>
              </a:defRPr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215">
                <a:solidFill>
                  <a:srgbClr val="333333"/>
                </a:solidFill>
              </a:defRPr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57199" y="1440000"/>
            <a:ext cx="5400000" cy="46800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</p:spTree>
    <p:extLst>
      <p:ext uri="{BB962C8B-B14F-4D97-AF65-F5344CB8AC3E}">
        <p14:creationId xmlns:p14="http://schemas.microsoft.com/office/powerpoint/2010/main" val="7934642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439999"/>
            <a:ext cx="5400000" cy="4680000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200"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200"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985"/>
            </a:lvl5pPr>
            <a:lvl6pPr>
              <a:defRPr sz="1785"/>
            </a:lvl6pPr>
            <a:lvl7pPr>
              <a:defRPr sz="258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357600" y="1440000"/>
            <a:ext cx="5400000" cy="4680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Click icon to add chart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</p:spTree>
    <p:extLst>
      <p:ext uri="{BB962C8B-B14F-4D97-AF65-F5344CB8AC3E}">
        <p14:creationId xmlns:p14="http://schemas.microsoft.com/office/powerpoint/2010/main" val="17944056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</p:spTree>
    <p:extLst>
      <p:ext uri="{BB962C8B-B14F-4D97-AF65-F5344CB8AC3E}">
        <p14:creationId xmlns:p14="http://schemas.microsoft.com/office/powerpoint/2010/main" val="4376429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</p:spTree>
    <p:extLst>
      <p:ext uri="{BB962C8B-B14F-4D97-AF65-F5344CB8AC3E}">
        <p14:creationId xmlns:p14="http://schemas.microsoft.com/office/powerpoint/2010/main" val="26604304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ast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363200" y="1"/>
            <a:ext cx="7824000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2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EASTBOUND</a:t>
            </a: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6" hasCustomPrompt="1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 dirty="0"/>
              <a:t>Click icon to add table</a:t>
            </a:r>
            <a:endParaRPr lang="en-GB" dirty="0"/>
          </a:p>
        </p:txBody>
      </p:sp>
      <p:sp>
        <p:nvSpPr>
          <p:cNvPr id="28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rgbClr val="EED484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786200"/>
            <a:ext cx="647778" cy="6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67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st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 hasCustomPrompt="1"/>
          </p:nvPr>
        </p:nvSpPr>
        <p:spPr>
          <a:xfrm>
            <a:off x="4362451" y="1"/>
            <a:ext cx="7829549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WESTBOUND</a:t>
            </a:r>
          </a:p>
        </p:txBody>
      </p:sp>
      <p:sp>
        <p:nvSpPr>
          <p:cNvPr id="24" name="Table Placeholder 8"/>
          <p:cNvSpPr>
            <a:spLocks noGrp="1"/>
          </p:cNvSpPr>
          <p:nvPr>
            <p:ph type="tbl" sz="quarter" idx="16" hasCustomPrompt="1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 dirty="0"/>
              <a:t>Click icon to add table</a:t>
            </a:r>
            <a:endParaRPr lang="en-GB" dirty="0"/>
          </a:p>
        </p:txBody>
      </p:sp>
      <p:sp>
        <p:nvSpPr>
          <p:cNvPr id="3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31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rgbClr val="EED484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786200"/>
            <a:ext cx="647361" cy="65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253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orth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 hasCustomPrompt="1"/>
          </p:nvPr>
        </p:nvSpPr>
        <p:spPr>
          <a:xfrm>
            <a:off x="4362451" y="1"/>
            <a:ext cx="7829549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4" name="Table Placeholder 8"/>
          <p:cNvSpPr>
            <a:spLocks noGrp="1"/>
          </p:cNvSpPr>
          <p:nvPr>
            <p:ph type="tbl" sz="quarter" idx="16" hasCustomPrompt="1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 dirty="0"/>
              <a:t>Click icon to add table</a:t>
            </a:r>
            <a:endParaRPr lang="en-GB" dirty="0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29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rgbClr val="EED484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NORTHBOUND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786200"/>
            <a:ext cx="647360" cy="65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52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outh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 hasCustomPrompt="1"/>
          </p:nvPr>
        </p:nvSpPr>
        <p:spPr>
          <a:xfrm>
            <a:off x="4362451" y="1"/>
            <a:ext cx="7829549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4" name="Table Placeholder 8"/>
          <p:cNvSpPr>
            <a:spLocks noGrp="1"/>
          </p:cNvSpPr>
          <p:nvPr>
            <p:ph type="tbl" sz="quarter" idx="16" hasCustomPrompt="1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latin typeface="+mn-lt"/>
              </a:defRPr>
            </a:lvl1pPr>
          </a:lstStyle>
          <a:p>
            <a:r>
              <a:rPr lang="en-US" dirty="0"/>
              <a:t>Click icon to add table</a:t>
            </a:r>
            <a:endParaRPr lang="en-GB" dirty="0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29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rgbClr val="EED484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SOUTHBOUND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786200"/>
            <a:ext cx="647360" cy="65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50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3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8758" y="4673600"/>
            <a:ext cx="7257142" cy="1471141"/>
          </a:xfrm>
        </p:spPr>
        <p:txBody>
          <a:bodyPr anchor="ctr">
            <a:noAutofit/>
          </a:bodyPr>
          <a:lstStyle>
            <a:lvl1pPr algn="l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78758" y="6138909"/>
            <a:ext cx="7257142" cy="299991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61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991926"/>
            <a:ext cx="4267200" cy="462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56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4">
    <p:bg bwMode="auto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0" y="4539914"/>
            <a:ext cx="5781659" cy="1636909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6170991"/>
            <a:ext cx="5781659" cy="3741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39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5">
    <p:bg bwMode="auto"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0" y="4539914"/>
            <a:ext cx="5781659" cy="1636909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6170991"/>
            <a:ext cx="5781659" cy="3741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02639D8-5AD6-214F-9F9E-0B7D887885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313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6">
    <p:bg bwMode="auto">
      <p:bgPr>
        <a:blipFill dpi="0" rotWithShape="1">
          <a:blip r:embed="rId2">
            <a:lum/>
          </a:blip>
          <a:srcRect/>
          <a:stretch>
            <a:fillRect t="-20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4350" y="5086350"/>
            <a:ext cx="7458075" cy="1090473"/>
          </a:xfrm>
        </p:spPr>
        <p:txBody>
          <a:bodyPr anchor="ctr">
            <a:noAutofit/>
          </a:bodyPr>
          <a:lstStyle>
            <a:lvl1pPr algn="l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4350" y="6170991"/>
            <a:ext cx="7458075" cy="374186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02639D8-5AD6-214F-9F9E-0B7D887885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36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7">
    <p:bg bwMode="auto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8150" y="3714751"/>
            <a:ext cx="4176713" cy="2319198"/>
          </a:xfrm>
        </p:spPr>
        <p:txBody>
          <a:bodyPr anchor="ctr">
            <a:noAutofit/>
          </a:bodyPr>
          <a:lstStyle>
            <a:lvl1pPr algn="l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8150" y="6028116"/>
            <a:ext cx="4176713" cy="374186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1A63805-9A95-534C-9638-380297859E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17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8">
    <p:bg bwMode="auto">
      <p:bgPr>
        <a:blipFill dpi="0" rotWithShape="1">
          <a:blip r:embed="rId2"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0" y="4539914"/>
            <a:ext cx="5781659" cy="1636909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6170991"/>
            <a:ext cx="5781659" cy="3741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02639D8-5AD6-214F-9F9E-0B7D887885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39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9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8150" y="3714751"/>
            <a:ext cx="4176713" cy="2319198"/>
          </a:xfrm>
        </p:spPr>
        <p:txBody>
          <a:bodyPr anchor="ctr">
            <a:noAutofit/>
          </a:bodyPr>
          <a:lstStyle>
            <a:lvl1pPr algn="l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8150" y="6028116"/>
            <a:ext cx="4176713" cy="374186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1A63805-9A95-534C-9638-380297859E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71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12193200" cy="980728"/>
          </a:xfrm>
          <a:prstGeom prst="rect">
            <a:avLst/>
          </a:prstGeom>
          <a:solidFill>
            <a:srgbClr val="EED4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57200" y="37324"/>
            <a:ext cx="8528399" cy="9072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0000"/>
            <a:ext cx="11350800" cy="45259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</a:t>
            </a:r>
          </a:p>
          <a:p>
            <a:r>
              <a:rPr lang="en-US" dirty="0"/>
              <a:t> 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6364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4" r:id="rId6"/>
    <p:sldLayoutId id="2147483873" r:id="rId7"/>
    <p:sldLayoutId id="2147483875" r:id="rId8"/>
    <p:sldLayoutId id="2147483876" r:id="rId9"/>
    <p:sldLayoutId id="2147483872" r:id="rId10"/>
    <p:sldLayoutId id="2147483846" r:id="rId11"/>
    <p:sldLayoutId id="2147483848" r:id="rId12"/>
    <p:sldLayoutId id="2147483850" r:id="rId13"/>
    <p:sldLayoutId id="2147483847" r:id="rId14"/>
    <p:sldLayoutId id="2147483854" r:id="rId15"/>
    <p:sldLayoutId id="2147483877" r:id="rId16"/>
    <p:sldLayoutId id="2147483879" r:id="rId17"/>
    <p:sldLayoutId id="2147483878" r:id="rId18"/>
    <p:sldLayoutId id="2147483880" r:id="rId19"/>
    <p:sldLayoutId id="2147483881" r:id="rId20"/>
    <p:sldLayoutId id="2147483844" r:id="rId21"/>
    <p:sldLayoutId id="2147483845" r:id="rId22"/>
    <p:sldLayoutId id="2147483849" r:id="rId23"/>
    <p:sldLayoutId id="2147483851" r:id="rId24"/>
    <p:sldLayoutId id="2147483852" r:id="rId25"/>
    <p:sldLayoutId id="2147483862" r:id="rId26"/>
    <p:sldLayoutId id="2147483863" r:id="rId27"/>
    <p:sldLayoutId id="2147483864" r:id="rId28"/>
    <p:sldLayoutId id="2147483865" r:id="rId29"/>
    <p:sldLayoutId id="2147483853" r:id="rId30"/>
  </p:sldLayoutIdLst>
  <p:hf hdr="0" dt="0"/>
  <p:txStyles>
    <p:titleStyle>
      <a:lvl1pPr algn="l" defTabSz="844083" rtl="0" eaLnBrk="1" latinLnBrk="0" hangingPunct="1">
        <a:lnSpc>
          <a:spcPct val="90000"/>
        </a:lnSpc>
        <a:spcBef>
          <a:spcPct val="0"/>
        </a:spcBef>
        <a:buNone/>
        <a:defRPr lang="en-GB" sz="2400" b="0" kern="1200" cap="all" spc="0" baseline="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304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8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1pPr>
      <a:lvl2pPr marL="6876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5000"/>
        <a:buFont typeface="Arial" panose="020B0604020202020204" pitchFamily="34" charset="0"/>
        <a:buChar char="•"/>
        <a:tabLst/>
        <a:defRPr lang="en-US" sz="24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2pPr>
      <a:lvl3pPr marL="11448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sz="2000" kern="1200" baseline="0">
          <a:solidFill>
            <a:srgbClr val="333333"/>
          </a:solidFill>
          <a:latin typeface="+mn-lt"/>
          <a:ea typeface="+mn-ea"/>
          <a:cs typeface="Calibri" pitchFamily="34" charset="0"/>
        </a:defRPr>
      </a:lvl3pPr>
      <a:lvl4pPr marL="16020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lang="en-US" sz="20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4pPr>
      <a:lvl5pPr marL="2059200" marR="0" indent="-230400" algn="l" defTabSz="7159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lang="en-US" sz="18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5pPr>
      <a:lvl6pPr marL="2578820" indent="0" algn="l" defTabSz="1125444" rtl="0" eaLnBrk="1" latinLnBrk="0" hangingPunct="1">
        <a:spcBef>
          <a:spcPct val="200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91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7pPr>
      <a:lvl8pPr marL="4220413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8pPr>
      <a:lvl9pPr marL="4783135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22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165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887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09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331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052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774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LltQxVb3NI&amp;list=PL0I4QCivrTJBONdFo0ygrAekrTnm4GFFr" TargetMode="External"/><Relationship Id="rId2" Type="http://schemas.openxmlformats.org/officeDocument/2006/relationships/hyperlink" Target="https://12factor.net/" TargetMode="Externa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www.youtube.com/watch?v=jufe_sHejXc&amp;list=PL0I4QCivrTJBONdFo0ygrAekrTnm4GFFr" TargetMode="External"/><Relationship Id="rId5" Type="http://schemas.openxmlformats.org/officeDocument/2006/relationships/hyperlink" Target="https://www.youtube.com/watch?v=k14sK9yR3rs&amp;list=PL0I4QCivrTJBONdFo0ygrAekrTnm4GFFr" TargetMode="External"/><Relationship Id="rId4" Type="http://schemas.openxmlformats.org/officeDocument/2006/relationships/hyperlink" Target="https://www.youtube.com/watch?v=N45VJ20wvCw&amp;list=PL0I4QCivrTJBONdFo0ygrAekrTnm4GFFr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E2478D-10F7-2C4C-ACCA-0B9250FE99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0F39DA9-6E44-EA41-ABB4-C3926F5B45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9730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twelve-factor app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AB201D-20D3-BC4D-983A-B27FB3142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1852689"/>
            <a:ext cx="67437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04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6DE3E4-11E1-A449-B308-76157890F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562" y="1137623"/>
            <a:ext cx="8934876" cy="493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730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I. Codebase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One codebase tracked in revision control, many deploys</a:t>
            </a:r>
          </a:p>
        </p:txBody>
      </p:sp>
      <p:pic>
        <p:nvPicPr>
          <p:cNvPr id="1026" name="Picture 2" descr="One codebase maps to many deploys">
            <a:extLst>
              <a:ext uri="{FF2B5EF4-FFF2-40B4-BE49-F238E27FC236}">
                <a16:creationId xmlns:a16="http://schemas.microsoft.com/office/drawing/2014/main" id="{514CE647-BE35-7447-99E0-A4FE4E325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2212901"/>
            <a:ext cx="3620544" cy="301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18E39A-129C-EE44-AA01-D533C453B14E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A codebase is any single repo or any set of repos who share a root commit</a:t>
            </a:r>
            <a:endParaRPr lang="en-IT" b="1" dirty="0">
              <a:solidFill>
                <a:srgbClr val="000000"/>
              </a:solidFill>
              <a:latin typeface="sirba-web-1"/>
            </a:endParaRPr>
          </a:p>
        </p:txBody>
      </p:sp>
    </p:spTree>
    <p:extLst>
      <p:ext uri="{BB962C8B-B14F-4D97-AF65-F5344CB8AC3E}">
        <p14:creationId xmlns:p14="http://schemas.microsoft.com/office/powerpoint/2010/main" val="1259009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II. Dependencies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Explicitly declare and isolate dependencies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22BFEF-7527-3D46-B65E-A98897CE86DA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A twelve-factor app never relies on implicit existence of system-wide packages</a:t>
            </a:r>
            <a:endParaRPr lang="en-IT" dirty="0"/>
          </a:p>
        </p:txBody>
      </p:sp>
      <p:pic>
        <p:nvPicPr>
          <p:cNvPr id="1028" name="Picture 4" descr="NuGet 101: Introduction to NuGet. What is NuGet ? | by Burç Akbaş | Medium">
            <a:extLst>
              <a:ext uri="{FF2B5EF4-FFF2-40B4-BE49-F238E27FC236}">
                <a16:creationId xmlns:a16="http://schemas.microsoft.com/office/drawing/2014/main" id="{6590C299-BFBB-B249-96CE-7AFE3B43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78" y="3297525"/>
            <a:ext cx="260350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DF29B21-4E55-F94A-8B3B-97B9F75C1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839" y="3364050"/>
            <a:ext cx="2563327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6F2608-4D78-2D43-A168-44CF03171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527" y="3306923"/>
            <a:ext cx="2582115" cy="77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69D893-7DDC-F04C-A363-0F68F00F9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4003" y="3364050"/>
            <a:ext cx="1903192" cy="7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62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III. Config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14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Store config in the environment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A4376C-2040-E044-9956-3CD4CF3F9531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strict separation of config from code</a:t>
            </a:r>
            <a:endParaRPr lang="en-IT" dirty="0"/>
          </a:p>
        </p:txBody>
      </p:sp>
      <p:pic>
        <p:nvPicPr>
          <p:cNvPr id="3074" name="Picture 2" descr="Getting Started With ASP.NET Core - Part Four">
            <a:extLst>
              <a:ext uri="{FF2B5EF4-FFF2-40B4-BE49-F238E27FC236}">
                <a16:creationId xmlns:a16="http://schemas.microsoft.com/office/drawing/2014/main" id="{F2EE7971-6106-FF47-AC37-A4421559D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166" y="2500154"/>
            <a:ext cx="4869667" cy="244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840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IV. Backing services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15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Treat backing services as attached resources</a:t>
            </a:r>
          </a:p>
        </p:txBody>
      </p:sp>
      <p:pic>
        <p:nvPicPr>
          <p:cNvPr id="5122" name="Picture 2" descr="A production deploy attached to four backing services.">
            <a:extLst>
              <a:ext uri="{FF2B5EF4-FFF2-40B4-BE49-F238E27FC236}">
                <a16:creationId xmlns:a16="http://schemas.microsoft.com/office/drawing/2014/main" id="{6CFAF957-4377-D345-BE8C-AEAA07704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886" y="2131808"/>
            <a:ext cx="6106227" cy="317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A5711B-A0F8-264F-80AA-CA284149527E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The code for a twelve-factor app makes no distinction between local and third party services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501934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V. Build, release, run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16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Strictly separate build and run stages</a:t>
            </a:r>
          </a:p>
        </p:txBody>
      </p:sp>
      <p:pic>
        <p:nvPicPr>
          <p:cNvPr id="6146" name="Picture 2" descr="Code becomes a build, which is combined with config to create a release.">
            <a:extLst>
              <a:ext uri="{FF2B5EF4-FFF2-40B4-BE49-F238E27FC236}">
                <a16:creationId xmlns:a16="http://schemas.microsoft.com/office/drawing/2014/main" id="{85B4F679-5C53-2345-9F08-B92DB484C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0" y="2241837"/>
            <a:ext cx="7112000" cy="295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FB4C183-F782-8847-8CFB-09CB1D20BA94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The twelve-factor app uses strict separation between the build, release, and run stages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787910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VI. Processes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17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Execute the app as one or more stateless processes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69531B-0323-E849-8618-E9D4A1C423FE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Twelve-factor processes are stateless and share-nothing</a:t>
            </a:r>
            <a:endParaRPr lang="en-IT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F1DEA7-66B0-5B44-9BF9-13A9F4AD0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084" y="2138606"/>
            <a:ext cx="4969831" cy="310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59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VII. Port binding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18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Export services via port binding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E3292D-DD72-334F-A1A3-1E0E60440ED6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The twelve-factor app is completely self-contained</a:t>
            </a:r>
            <a:endParaRPr lang="en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B73E75-452F-F74B-B56F-44318B89D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049" y="2192617"/>
            <a:ext cx="3539902" cy="305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6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VIII. Concurrency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19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Scale out via the process model</a:t>
            </a:r>
          </a:p>
        </p:txBody>
      </p:sp>
      <p:pic>
        <p:nvPicPr>
          <p:cNvPr id="9218" name="Picture 2" descr="Scale is expressed as running processes, workload diversity is expressed as process types.">
            <a:extLst>
              <a:ext uri="{FF2B5EF4-FFF2-40B4-BE49-F238E27FC236}">
                <a16:creationId xmlns:a16="http://schemas.microsoft.com/office/drawing/2014/main" id="{90A1012B-D237-DD48-B872-314AA4E27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196148"/>
            <a:ext cx="3674041" cy="335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515A9B-318A-F041-9B4E-187382CC2971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In the twelve-factor app, processes are a first class citizen: the </a:t>
            </a:r>
            <a:r>
              <a:rPr lang="en-GB" b="1" dirty="0" err="1">
                <a:solidFill>
                  <a:srgbClr val="000000"/>
                </a:solidFill>
                <a:latin typeface="sirba-web-1"/>
              </a:rPr>
              <a:t>unix</a:t>
            </a:r>
            <a:r>
              <a:rPr lang="en-GB" b="1" dirty="0">
                <a:solidFill>
                  <a:srgbClr val="000000"/>
                </a:solidFill>
                <a:latin typeface="sirba-web-1"/>
              </a:rPr>
              <a:t> process model for running service daemons.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464084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E7328-B1EA-4D2D-B580-608CB9569E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27570-3D41-4DA1-8F2B-749483978C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096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IX. Disposability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20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Maximize robustness with fast </a:t>
            </a:r>
            <a:r>
              <a:rPr lang="en-GB" sz="3200" dirty="0" err="1">
                <a:solidFill>
                  <a:srgbClr val="555555"/>
                </a:solidFill>
                <a:latin typeface="sirba-web-1"/>
              </a:rPr>
              <a:t>startup</a:t>
            </a:r>
            <a:r>
              <a:rPr lang="en-GB" sz="3200" dirty="0">
                <a:solidFill>
                  <a:srgbClr val="555555"/>
                </a:solidFill>
                <a:latin typeface="sirba-web-1"/>
              </a:rPr>
              <a:t> and graceful shutdown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5FBEE5-71F2-D246-AE84-8857B1EF4110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The twelve-factor app’s processes are disposable, meaning they can be started or stopped at a moment’s notice</a:t>
            </a:r>
            <a:endParaRPr lang="en-IT" dirty="0"/>
          </a:p>
        </p:txBody>
      </p:sp>
      <p:pic>
        <p:nvPicPr>
          <p:cNvPr id="17410" name="Picture 2" descr="Container start and stop">
            <a:extLst>
              <a:ext uri="{FF2B5EF4-FFF2-40B4-BE49-F238E27FC236}">
                <a16:creationId xmlns:a16="http://schemas.microsoft.com/office/drawing/2014/main" id="{43392BF8-884C-A347-B21A-F5268ECC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493" y="2702228"/>
            <a:ext cx="4247945" cy="145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B26AF-1456-E04C-99C1-7C3610723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931" y="2239945"/>
            <a:ext cx="2827577" cy="237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41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X. Dev/prod parity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21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Keep development, staging, and production as similar as possible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150B721-B43B-644F-AB5C-861E97E96A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071750"/>
              </p:ext>
            </p:extLst>
          </p:nvPr>
        </p:nvGraphicFramePr>
        <p:xfrm>
          <a:off x="1624219" y="2950624"/>
          <a:ext cx="8943561" cy="1541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6481">
                  <a:extLst>
                    <a:ext uri="{9D8B030D-6E8A-4147-A177-3AD203B41FA5}">
                      <a16:colId xmlns:a16="http://schemas.microsoft.com/office/drawing/2014/main" val="3050180616"/>
                    </a:ext>
                  </a:extLst>
                </a:gridCol>
                <a:gridCol w="2520113">
                  <a:extLst>
                    <a:ext uri="{9D8B030D-6E8A-4147-A177-3AD203B41FA5}">
                      <a16:colId xmlns:a16="http://schemas.microsoft.com/office/drawing/2014/main" val="1308186656"/>
                    </a:ext>
                  </a:extLst>
                </a:gridCol>
                <a:gridCol w="2756967">
                  <a:extLst>
                    <a:ext uri="{9D8B030D-6E8A-4147-A177-3AD203B41FA5}">
                      <a16:colId xmlns:a16="http://schemas.microsoft.com/office/drawing/2014/main" val="2202617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215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Traditional app</a:t>
                      </a:r>
                      <a:endParaRPr lang="en-IT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215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Twelve-factor app</a:t>
                      </a:r>
                      <a:endParaRPr lang="en-IT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176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112544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/>
                        <a:t>Time between deploys</a:t>
                      </a:r>
                      <a:endParaRPr lang="en-IT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Weeks</a:t>
                      </a:r>
                      <a:endParaRPr lang="en-IT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Hours</a:t>
                      </a:r>
                      <a:endParaRPr lang="en-IT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3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Code authors vs code deployers</a:t>
                      </a:r>
                      <a:endParaRPr lang="en-IT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Different people</a:t>
                      </a:r>
                      <a:endParaRPr lang="en-IT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Same people</a:t>
                      </a:r>
                      <a:endParaRPr lang="en-IT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342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 vs production environments</a:t>
                      </a:r>
                      <a:endParaRPr lang="en-IT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Divergent</a:t>
                      </a:r>
                      <a:endParaRPr lang="en-IT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 similar as possible</a:t>
                      </a:r>
                      <a:endParaRPr lang="en-IT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06215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9E529001-1052-DC42-85B1-176FB1EB9BB4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The twelve-factor developer resists the urge to use different backing services between development and production</a:t>
            </a:r>
            <a:r>
              <a:rPr lang="en-GB" dirty="0">
                <a:solidFill>
                  <a:srgbClr val="000000"/>
                </a:solidFill>
                <a:latin typeface="sirba-web-1"/>
              </a:rPr>
              <a:t>,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022338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XI. Logs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22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Treat logs as event streams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D5A28E-7427-2A4E-AAE8-864355381C7A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A twelve-factor app never concerns itself with routing or storage of its output stream</a:t>
            </a:r>
            <a:endParaRPr lang="en-IT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350C93-09F4-2A44-BFFE-EF6D0BEBBCDA}"/>
              </a:ext>
            </a:extLst>
          </p:cNvPr>
          <p:cNvSpPr/>
          <p:nvPr/>
        </p:nvSpPr>
        <p:spPr>
          <a:xfrm>
            <a:off x="5390367" y="5165079"/>
            <a:ext cx="41920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T" sz="1050" dirty="0"/>
              <a:t>https://kubernetes.io/docs/concepts/cluster-administration/logging/</a:t>
            </a:r>
          </a:p>
        </p:txBody>
      </p:sp>
      <p:pic>
        <p:nvPicPr>
          <p:cNvPr id="12292" name="Picture 4" descr="Using a node level logging agent">
            <a:extLst>
              <a:ext uri="{FF2B5EF4-FFF2-40B4-BE49-F238E27FC236}">
                <a16:creationId xmlns:a16="http://schemas.microsoft.com/office/drawing/2014/main" id="{0F4F85F4-CCF7-B546-94B9-7FE695F08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302" y="2056278"/>
            <a:ext cx="4757455" cy="333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3209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XII. Admin processes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23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Run admin/management tasks as one-off processes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19AE7B-E54C-C641-8541-C6C99CA91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507" y="2212901"/>
            <a:ext cx="6432985" cy="32375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5D5F63-BCB2-7A4E-AB8F-7D3F971E6215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Running database migrations, console, one-time scripts 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001982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XII. Observability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24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2800" dirty="0">
                <a:solidFill>
                  <a:srgbClr val="555555"/>
                </a:solidFill>
                <a:latin typeface="sirba-web-1"/>
              </a:rPr>
              <a:t>Internal states of a system can be inferred from knowledge of its external outputs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2209C1-4FCB-4D4C-9818-C4C18F9B4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50" y="2587419"/>
            <a:ext cx="7353300" cy="290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9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XIV. security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25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2800" dirty="0">
                <a:solidFill>
                  <a:srgbClr val="555555"/>
                </a:solidFill>
                <a:latin typeface="sirba-web-1"/>
              </a:rPr>
              <a:t>Modern apps should take security-first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CD01C0-1E4F-ED41-9131-C1581E5E8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405" y="2133426"/>
            <a:ext cx="3979190" cy="8437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C41536-618D-CD4E-9ECE-6ABA15A91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405" y="3301087"/>
            <a:ext cx="3979190" cy="10493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1AAD98-BE23-AD41-9A28-7666E0A64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9902" y="4674275"/>
            <a:ext cx="3112196" cy="134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52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global view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26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AC8919-292B-4343-8F7C-E4730133C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465" y="1355522"/>
            <a:ext cx="8233069" cy="449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32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27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6251BB-23B0-D54F-B5D2-FC56F09E104E}"/>
              </a:ext>
            </a:extLst>
          </p:cNvPr>
          <p:cNvSpPr txBox="1"/>
          <p:nvPr/>
        </p:nvSpPr>
        <p:spPr>
          <a:xfrm>
            <a:off x="1878496" y="2269662"/>
            <a:ext cx="83347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2"/>
              </a:rPr>
              <a:t>The twelve-factor app</a:t>
            </a:r>
            <a:endParaRPr lang="en-GB" dirty="0">
              <a:hlinkClick r:id="rId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3"/>
              </a:rPr>
              <a:t>12 Factor App - #6MinuteSaturdays #1 | Tech Primers</a:t>
            </a:r>
            <a:endParaRPr lang="en-GB" dirty="0">
              <a:hlinkClick r:id="rId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4"/>
              </a:rPr>
              <a:t>12 Factors App | MicroServices Architecture | Cloud Native Best Practices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5"/>
              </a:rPr>
              <a:t>Introduction to 12 Factor App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6"/>
              </a:rPr>
              <a:t>5 Years of 12 Factor Apps by Joe Kutner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9506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8287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82CB7-AFBD-4410-BE4A-4B9A6816F8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77A56-224D-4A0B-A6BF-AF39147549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888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E6546-44F7-4D33-8797-D2FDE0D10B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B7960C-90C8-4B33-89C0-35BE8B2689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130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44C95-1030-46B8-A22A-1DA75DFAC6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BF4681-DAFA-44C0-996A-A215F2EB4C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53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B529A-DC72-4F6D-82D6-C1D09C4CAB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62E4C8-242A-4BB5-947A-F635E27EDF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225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3405C6B-770D-3045-BCB9-1C419641CA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BD9CDB0-D31C-564F-9D7D-5514C9647A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562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38DEFB6B-7758-494B-A656-654AA0CA8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7445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8B220-F9FF-4F8E-B6A8-9F0EC3638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41663"/>
      </p:ext>
    </p:extLst>
  </p:cSld>
  <p:clrMapOvr>
    <a:masterClrMapping/>
  </p:clrMapOvr>
</p:sld>
</file>

<file path=ppt/theme/theme1.xml><?xml version="1.0" encoding="utf-8"?>
<a:theme xmlns:a="http://schemas.openxmlformats.org/drawingml/2006/main" name="msc_2019">
  <a:themeElements>
    <a:clrScheme name="MSC 2021">
      <a:dk1>
        <a:sysClr val="windowText" lastClr="000000"/>
      </a:dk1>
      <a:lt1>
        <a:srgbClr val="FFFFFF"/>
      </a:lt1>
      <a:dk2>
        <a:srgbClr val="8B8178"/>
      </a:dk2>
      <a:lt2>
        <a:srgbClr val="FFFFFF"/>
      </a:lt2>
      <a:accent1>
        <a:srgbClr val="EED484"/>
      </a:accent1>
      <a:accent2>
        <a:srgbClr val="1B365D"/>
      </a:accent2>
      <a:accent3>
        <a:srgbClr val="135193"/>
      </a:accent3>
      <a:accent4>
        <a:srgbClr val="8E9FBC"/>
      </a:accent4>
      <a:accent5>
        <a:srgbClr val="325854"/>
      </a:accent5>
      <a:accent6>
        <a:srgbClr val="A6192E"/>
      </a:accent6>
      <a:hlink>
        <a:srgbClr val="ACA39A"/>
      </a:hlink>
      <a:folHlink>
        <a:srgbClr val="BFBFBF"/>
      </a:folHlink>
    </a:clrScheme>
    <a:fontScheme name="MSC">
      <a:majorFont>
        <a:latin typeface="Arial Black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SC_Template_2021.pptx" id="{E6909655-C2AD-4E70-897F-1D0FE0913F45}" vid="{8BEF2814-FE96-45B2-9685-BA59969B3C9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 - MC" ma:contentTypeID="0x010100E43827E3BA1B4347A536A5266DF7227E140021AD7A68CC4B9144AF59E00AEF06750B" ma:contentTypeVersion="161" ma:contentTypeDescription="" ma:contentTypeScope="" ma:versionID="d41b2ead93b39c9bb4f59b578cae14d0">
  <xsd:schema xmlns:xsd="http://www.w3.org/2001/XMLSchema" xmlns:xs="http://www.w3.org/2001/XMLSchema" xmlns:p="http://schemas.microsoft.com/office/2006/metadata/properties" xmlns:ns2="e5c3121d-74cd-450d-a469-efd15c1d09ea" xmlns:ns3="d65a9d70-229a-4e45-a10b-f9375fb9d0ed" targetNamespace="http://schemas.microsoft.com/office/2006/metadata/properties" ma:root="true" ma:fieldsID="bd9bf8857a3bc8eab2aceaa5e97cb81b" ns2:_="" ns3:_="">
    <xsd:import namespace="e5c3121d-74cd-450d-a469-efd15c1d09ea"/>
    <xsd:import namespace="d65a9d70-229a-4e45-a10b-f9375fb9d0ed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2:SPSKAreaTaxHTField" minOccurs="0"/>
                <xsd:element ref="ns2:_dlc_DocId" minOccurs="0"/>
                <xsd:element ref="ns2:_dlc_DocIdUrl" minOccurs="0"/>
                <xsd:element ref="ns2:_dlc_DocIdPersistId" minOccurs="0"/>
                <xsd:element ref="ns3:MediaServiceGenerationTime" minOccurs="0"/>
                <xsd:element ref="ns3:MediaServiceEventHashCode" minOccurs="0"/>
                <xsd:element ref="ns2:SharedWithUsers" minOccurs="0"/>
                <xsd:element ref="ns2:SharedWithDetails" minOccurs="0"/>
                <xsd:element ref="ns3:MSCAssociatedKeywords" minOccurs="0"/>
                <xsd:element ref="ns3:MSCAssociatedPage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c3121d-74cd-450d-a469-efd15c1d09ea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b3a9329a-f1b0-43cc-9e81-e668606013b3}" ma:internalName="TaxCatchAll" ma:showField="CatchAllData" ma:web="e5c3121d-74cd-450d-a469-efd15c1d09e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xonomy Catch All Column1" ma:hidden="true" ma:list="{b3a9329a-f1b0-43cc-9e81-e668606013b3}" ma:internalName="TaxCatchAllLabel" ma:readOnly="true" ma:showField="CatchAllDataLabel" ma:web="e5c3121d-74cd-450d-a469-efd15c1d09e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PSKAreaTaxHTField" ma:index="10" nillable="true" ma:taxonomy="true" ma:internalName="SPSKAreaTaxHTField" ma:taxonomyFieldName="SPSKArea" ma:displayName="Area" ma:readOnly="false" ma:default="" ma:fieldId="{6482b1c5-b25a-48f2-ba86-5e8444b56059}" ma:taxonomyMulti="true" ma:sspId="48ded909-303a-4d8e-b841-df2fc8e5e619" ma:termSetId="842c9c91-73a5-49fe-8a83-c47f21865ff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_dlc_DocId" ma:index="12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_dlc_DocIdUrl" ma:index="13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4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5a9d70-229a-4e45-a10b-f9375fb9d0ed" elementFormDefault="qualified">
    <xsd:import namespace="http://schemas.microsoft.com/office/2006/documentManagement/types"/>
    <xsd:import namespace="http://schemas.microsoft.com/office/infopath/2007/PartnerControls"/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SCAssociatedKeywords" ma:index="19" nillable="true" ma:displayName="Associated Keywords" ma:list="{b36a71f5-b0ce-4173-bef9-ba3f0e6f3f91}" ma:internalName="MSCAssociatedKeywords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SCAssociatedPages" ma:index="20" nillable="true" ma:displayName="Associated Pages" ma:list="{6f0357fc-f00e-4110-a230-dd2f34c736f2}" ma:internalName="MSCAssociatedPages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SCAssociatedKeywords xmlns="d65a9d70-229a-4e45-a10b-f9375fb9d0ed">
      <Value>23</Value>
    </MSCAssociatedKeywords>
    <SPSKAreaTaxHTField xmlns="e5c3121d-74cd-450d-a469-efd15c1d09ea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 ＆ Communications</TermName>
          <TermId xmlns="http://schemas.microsoft.com/office/infopath/2007/PartnerControls">74a8a0d9-0b36-4277-b852-b5c0be2ed4c1</TermId>
        </TermInfo>
      </Terms>
    </SPSKAreaTaxHTField>
    <MSCAssociatedPages xmlns="d65a9d70-229a-4e45-a10b-f9375fb9d0ed">
      <Value>8</Value>
    </MSCAssociatedPages>
    <TaxCatchAll xmlns="e5c3121d-74cd-450d-a469-efd15c1d09ea">
      <Value>9</Value>
    </TaxCatchAll>
    <_dlc_DocId xmlns="e5c3121d-74cd-450d-a469-efd15c1d09ea">TOGETHER-1760228154-523</_dlc_DocId>
    <_dlc_DocIdUrl xmlns="e5c3121d-74cd-450d-a469-efd15c1d09ea">
      <Url>https://teamsite.msc.com/sites/together/Area/MC/_layouts/15/DocIdRedir.aspx?ID=TOGETHER-1760228154-523</Url>
      <Description>TOGETHER-1760228154-523</Description>
    </_dlc_DocIdUrl>
  </documentManagement>
</p:properties>
</file>

<file path=customXml/itemProps1.xml><?xml version="1.0" encoding="utf-8"?>
<ds:datastoreItem xmlns:ds="http://schemas.openxmlformats.org/officeDocument/2006/customXml" ds:itemID="{1DE9BC06-2DFF-4AE5-A671-6228361A15AD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743E1FF-3900-4B78-8A88-1ACD2E2644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c3121d-74cd-450d-a469-efd15c1d09ea"/>
    <ds:schemaRef ds:uri="d65a9d70-229a-4e45-a10b-f9375fb9d0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D594365-09A9-40CB-A76B-EFE7B7F7758E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4BD2C927-5A81-4FA4-B665-F19D810C980C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terms/"/>
    <ds:schemaRef ds:uri="e5c3121d-74cd-450d-a469-efd15c1d09ea"/>
    <ds:schemaRef ds:uri="http://schemas.microsoft.com/office/infopath/2007/PartnerControls"/>
    <ds:schemaRef ds:uri="http://schemas.openxmlformats.org/package/2006/metadata/core-properties"/>
    <ds:schemaRef ds:uri="d65a9d70-229a-4e45-a10b-f9375fb9d0ed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</TotalTime>
  <Words>546</Words>
  <Application>Microsoft Macintosh PowerPoint</Application>
  <PresentationFormat>Widescreen</PresentationFormat>
  <Paragraphs>99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Arial Black</vt:lpstr>
      <vt:lpstr>Calibri</vt:lpstr>
      <vt:lpstr>sirba-web-1</vt:lpstr>
      <vt:lpstr>msc_2019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twelve-factor app</vt:lpstr>
      <vt:lpstr>what</vt:lpstr>
      <vt:lpstr>I. Codebase</vt:lpstr>
      <vt:lpstr>II. Dependencies</vt:lpstr>
      <vt:lpstr>III. Config</vt:lpstr>
      <vt:lpstr>IV. Backing services</vt:lpstr>
      <vt:lpstr>V. Build, release, run</vt:lpstr>
      <vt:lpstr>VI. Processes</vt:lpstr>
      <vt:lpstr>VII. Port binding</vt:lpstr>
      <vt:lpstr>VIII. Concurrency</vt:lpstr>
      <vt:lpstr>IX. Disposability</vt:lpstr>
      <vt:lpstr>X. Dev/prod parity</vt:lpstr>
      <vt:lpstr>XI. Logs</vt:lpstr>
      <vt:lpstr>XII. Admin processes</vt:lpstr>
      <vt:lpstr>XII. Observability</vt:lpstr>
      <vt:lpstr>XIV. security</vt:lpstr>
      <vt:lpstr>The global view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MSC PowerPoint Presentation Template</dc:title>
  <dc:creator>Lucia Monti (MSC Geneva)</dc:creator>
  <cp:lastModifiedBy>Cristiano Degiorgis (MSC Technology Italia)</cp:lastModifiedBy>
  <cp:revision>42</cp:revision>
  <dcterms:created xsi:type="dcterms:W3CDTF">2021-07-27T14:28:49Z</dcterms:created>
  <dcterms:modified xsi:type="dcterms:W3CDTF">2022-04-10T18:12:16Z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c24caf1-31f7-40c1-bde0-ca915f0156e3_Enabled">
    <vt:lpwstr>True</vt:lpwstr>
  </property>
  <property fmtid="{D5CDD505-2E9C-101B-9397-08002B2CF9AE}" pid="3" name="MSIP_Label_fc24caf1-31f7-40c1-bde0-ca915f0156e3_SiteId">
    <vt:lpwstr>088e9b00-ffd0-458e-bfa1-acf4c596d3cb</vt:lpwstr>
  </property>
  <property fmtid="{D5CDD505-2E9C-101B-9397-08002B2CF9AE}" pid="4" name="MSIP_Label_fc24caf1-31f7-40c1-bde0-ca915f0156e3_Owner">
    <vt:lpwstr>lucia.monti@msc.com</vt:lpwstr>
  </property>
  <property fmtid="{D5CDD505-2E9C-101B-9397-08002B2CF9AE}" pid="5" name="MSIP_Label_fc24caf1-31f7-40c1-bde0-ca915f0156e3_SetDate">
    <vt:lpwstr>2021-07-01T09:34:31.4286603Z</vt:lpwstr>
  </property>
  <property fmtid="{D5CDD505-2E9C-101B-9397-08002B2CF9AE}" pid="6" name="MSIP_Label_fc24caf1-31f7-40c1-bde0-ca915f0156e3_Name">
    <vt:lpwstr>Internal</vt:lpwstr>
  </property>
  <property fmtid="{D5CDD505-2E9C-101B-9397-08002B2CF9AE}" pid="7" name="MSIP_Label_fc24caf1-31f7-40c1-bde0-ca915f0156e3_Application">
    <vt:lpwstr>Microsoft Azure Information Protection</vt:lpwstr>
  </property>
  <property fmtid="{D5CDD505-2E9C-101B-9397-08002B2CF9AE}" pid="8" name="MSIP_Label_fc24caf1-31f7-40c1-bde0-ca915f0156e3_ActionId">
    <vt:lpwstr>acc17379-f68c-4142-85a2-6edd2dded200</vt:lpwstr>
  </property>
  <property fmtid="{D5CDD505-2E9C-101B-9397-08002B2CF9AE}" pid="9" name="MSIP_Label_fc24caf1-31f7-40c1-bde0-ca915f0156e3_Extended_MSFT_Method">
    <vt:lpwstr>Automatic</vt:lpwstr>
  </property>
  <property fmtid="{D5CDD505-2E9C-101B-9397-08002B2CF9AE}" pid="10" name="Sensitivity">
    <vt:lpwstr>Internal</vt:lpwstr>
  </property>
  <property fmtid="{D5CDD505-2E9C-101B-9397-08002B2CF9AE}" pid="11" name="ContentTypeId">
    <vt:lpwstr>0x010100E43827E3BA1B4347A536A5266DF7227E140021AD7A68CC4B9144AF59E00AEF06750B</vt:lpwstr>
  </property>
  <property fmtid="{D5CDD505-2E9C-101B-9397-08002B2CF9AE}" pid="12" name="SPSKArea">
    <vt:lpwstr>9;#Marketing ＆ Communications|74a8a0d9-0b36-4277-b852-b5c0be2ed4c1</vt:lpwstr>
  </property>
  <property fmtid="{D5CDD505-2E9C-101B-9397-08002B2CF9AE}" pid="13" name="_dlc_DocIdItemGuid">
    <vt:lpwstr>460c2dae-b9ae-4d35-a8ac-54be6a3511f6</vt:lpwstr>
  </property>
</Properties>
</file>